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8" r:id="rId3"/>
    <p:sldId id="260" r:id="rId4"/>
    <p:sldId id="259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2B9C9B-0D62-48EA-B738-E07058D756EA}" v="33" dt="2024-06-02T18:18:40.3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82"/>
    <p:restoredTop sz="94673"/>
  </p:normalViewPr>
  <p:slideViewPr>
    <p:cSldViewPr snapToGrid="0" snapToObjects="1">
      <p:cViewPr>
        <p:scale>
          <a:sx n="100" d="100"/>
          <a:sy n="100" d="100"/>
        </p:scale>
        <p:origin x="370" y="-7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7F2B9C9B-0D62-48EA-B738-E07058D756EA}"/>
    <pc:docChg chg="undo custSel addSld delSld modSld">
      <pc:chgData name="Nur Ali Dilek" userId="77a452819edd66b8" providerId="LiveId" clId="{7F2B9C9B-0D62-48EA-B738-E07058D756EA}" dt="2024-06-03T20:57:10.021" v="826" actId="20577"/>
      <pc:docMkLst>
        <pc:docMk/>
      </pc:docMkLst>
      <pc:sldChg chg="addSp delSp modSp mod">
        <pc:chgData name="Nur Ali Dilek" userId="77a452819edd66b8" providerId="LiveId" clId="{7F2B9C9B-0D62-48EA-B738-E07058D756EA}" dt="2024-06-03T20:52:31.902" v="678" actId="1076"/>
        <pc:sldMkLst>
          <pc:docMk/>
          <pc:sldMk cId="1594231727" sldId="258"/>
        </pc:sldMkLst>
        <pc:spChg chg="mod">
          <ac:chgData name="Nur Ali Dilek" userId="77a452819edd66b8" providerId="LiveId" clId="{7F2B9C9B-0D62-48EA-B738-E07058D756EA}" dt="2024-06-02T13:33:01.796" v="113" actId="1076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7F2B9C9B-0D62-48EA-B738-E07058D756EA}" dt="2024-06-02T13:33:39.607" v="120" actId="1076"/>
          <ac:spMkLst>
            <pc:docMk/>
            <pc:sldMk cId="1594231727" sldId="258"/>
            <ac:spMk id="8" creationId="{2C35DB18-38A9-820B-F164-9F27800E21C7}"/>
          </ac:spMkLst>
        </pc:spChg>
        <pc:spChg chg="add del mod">
          <ac:chgData name="Nur Ali Dilek" userId="77a452819edd66b8" providerId="LiveId" clId="{7F2B9C9B-0D62-48EA-B738-E07058D756EA}" dt="2024-06-03T20:46:29.133" v="639" actId="478"/>
          <ac:spMkLst>
            <pc:docMk/>
            <pc:sldMk cId="1594231727" sldId="258"/>
            <ac:spMk id="12" creationId="{6A570140-C491-2A60-EDE9-D4D4B9663375}"/>
          </ac:spMkLst>
        </pc:spChg>
        <pc:spChg chg="add del mod">
          <ac:chgData name="Nur Ali Dilek" userId="77a452819edd66b8" providerId="LiveId" clId="{7F2B9C9B-0D62-48EA-B738-E07058D756EA}" dt="2024-06-03T20:46:32.021" v="640" actId="478"/>
          <ac:spMkLst>
            <pc:docMk/>
            <pc:sldMk cId="1594231727" sldId="258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3T20:52:31.902" v="678" actId="1076"/>
          <ac:picMkLst>
            <pc:docMk/>
            <pc:sldMk cId="1594231727" sldId="258"/>
            <ac:picMk id="4" creationId="{2373BE1D-B913-C385-9B71-59F6CC5E734E}"/>
          </ac:picMkLst>
        </pc:picChg>
        <pc:picChg chg="del">
          <ac:chgData name="Nur Ali Dilek" userId="77a452819edd66b8" providerId="LiveId" clId="{7F2B9C9B-0D62-48EA-B738-E07058D756EA}" dt="2024-06-02T13:28:15.705" v="1" actId="478"/>
          <ac:picMkLst>
            <pc:docMk/>
            <pc:sldMk cId="1594231727" sldId="258"/>
            <ac:picMk id="4" creationId="{26D52E39-BEAF-3FD2-099D-7011E83CB970}"/>
          </ac:picMkLst>
        </pc:picChg>
        <pc:picChg chg="add del mod">
          <ac:chgData name="Nur Ali Dilek" userId="77a452819edd66b8" providerId="LiveId" clId="{7F2B9C9B-0D62-48EA-B738-E07058D756EA}" dt="2024-06-03T20:46:33.093" v="641" actId="478"/>
          <ac:picMkLst>
            <pc:docMk/>
            <pc:sldMk cId="1594231727" sldId="258"/>
            <ac:picMk id="6" creationId="{B6F8E7DF-66FF-B108-3735-54582BD4C486}"/>
          </ac:picMkLst>
        </pc:picChg>
        <pc:picChg chg="add del">
          <ac:chgData name="Nur Ali Dilek" userId="77a452819edd66b8" providerId="LiveId" clId="{7F2B9C9B-0D62-48EA-B738-E07058D756EA}" dt="2024-06-02T13:28:56.725" v="5" actId="478"/>
          <ac:picMkLst>
            <pc:docMk/>
            <pc:sldMk cId="1594231727" sldId="258"/>
            <ac:picMk id="7" creationId="{CEF0E2F9-1560-BE25-BF24-D30C37783377}"/>
          </ac:picMkLst>
        </pc:picChg>
        <pc:picChg chg="add mod">
          <ac:chgData name="Nur Ali Dilek" userId="77a452819edd66b8" providerId="LiveId" clId="{7F2B9C9B-0D62-48EA-B738-E07058D756EA}" dt="2024-06-03T20:51:44.899" v="672" actId="1076"/>
          <ac:picMkLst>
            <pc:docMk/>
            <pc:sldMk cId="1594231727" sldId="258"/>
            <ac:picMk id="9" creationId="{1CBDFE0D-C16A-32FD-C974-12D640D098B4}"/>
          </ac:picMkLst>
        </pc:picChg>
        <pc:picChg chg="add del mod">
          <ac:chgData name="Nur Ali Dilek" userId="77a452819edd66b8" providerId="LiveId" clId="{7F2B9C9B-0D62-48EA-B738-E07058D756EA}" dt="2024-06-02T13:31:41.148" v="102" actId="478"/>
          <ac:picMkLst>
            <pc:docMk/>
            <pc:sldMk cId="1594231727" sldId="258"/>
            <ac:picMk id="9" creationId="{98E2D17B-90D3-7A85-1451-839CB42CFC1A}"/>
          </ac:picMkLst>
        </pc:picChg>
        <pc:picChg chg="add mod ord">
          <ac:chgData name="Nur Ali Dilek" userId="77a452819edd66b8" providerId="LiveId" clId="{7F2B9C9B-0D62-48EA-B738-E07058D756EA}" dt="2024-06-02T13:34:09.066" v="125" actId="166"/>
          <ac:picMkLst>
            <pc:docMk/>
            <pc:sldMk cId="1594231727" sldId="258"/>
            <ac:picMk id="11" creationId="{7AA2DAA6-0FAD-9B16-5F68-095669C18674}"/>
          </ac:picMkLst>
        </pc:picChg>
        <pc:picChg chg="add mod">
          <ac:chgData name="Nur Ali Dilek" userId="77a452819edd66b8" providerId="LiveId" clId="{7F2B9C9B-0D62-48EA-B738-E07058D756EA}" dt="2024-06-03T20:52:17.143" v="676" actId="14100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7F2B9C9B-0D62-48EA-B738-E07058D756EA}" dt="2024-06-02T13:34:03.495" v="124" actId="166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7F2B9C9B-0D62-48EA-B738-E07058D756EA}" dt="2024-06-03T20:57:10.021" v="826" actId="20577"/>
        <pc:sldMkLst>
          <pc:docMk/>
          <pc:sldMk cId="1382011093" sldId="259"/>
        </pc:sldMkLst>
        <pc:spChg chg="mod">
          <ac:chgData name="Nur Ali Dilek" userId="77a452819edd66b8" providerId="LiveId" clId="{7F2B9C9B-0D62-48EA-B738-E07058D756EA}" dt="2024-06-03T20:57:10.021" v="826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del">
        <pc:chgData name="Nur Ali Dilek" userId="77a452819edd66b8" providerId="LiveId" clId="{7F2B9C9B-0D62-48EA-B738-E07058D756EA}" dt="2024-06-02T13:28:09.287" v="0" actId="2696"/>
        <pc:sldMkLst>
          <pc:docMk/>
          <pc:sldMk cId="1435746879" sldId="260"/>
        </pc:sldMkLst>
      </pc:sldChg>
      <pc:sldChg chg="addSp delSp modSp add mod">
        <pc:chgData name="Nur Ali Dilek" userId="77a452819edd66b8" providerId="LiveId" clId="{7F2B9C9B-0D62-48EA-B738-E07058D756EA}" dt="2024-06-03T20:49:50.017" v="661" actId="1076"/>
        <pc:sldMkLst>
          <pc:docMk/>
          <pc:sldMk cId="3859087845" sldId="260"/>
        </pc:sldMkLst>
        <pc:spChg chg="del">
          <ac:chgData name="Nur Ali Dilek" userId="77a452819edd66b8" providerId="LiveId" clId="{7F2B9C9B-0D62-48EA-B738-E07058D756EA}" dt="2024-06-02T18:18:21.660" v="629" actId="478"/>
          <ac:spMkLst>
            <pc:docMk/>
            <pc:sldMk cId="3859087845" sldId="260"/>
            <ac:spMk id="5" creationId="{29B2F37F-CC56-8619-6700-FD4C76466489}"/>
          </ac:spMkLst>
        </pc:spChg>
        <pc:spChg chg="del mod">
          <ac:chgData name="Nur Ali Dilek" userId="77a452819edd66b8" providerId="LiveId" clId="{7F2B9C9B-0D62-48EA-B738-E07058D756EA}" dt="2024-06-02T18:18:26.761" v="632" actId="478"/>
          <ac:spMkLst>
            <pc:docMk/>
            <pc:sldMk cId="3859087845" sldId="260"/>
            <ac:spMk id="8" creationId="{2C35DB18-38A9-820B-F164-9F27800E21C7}"/>
          </ac:spMkLst>
        </pc:spChg>
        <pc:spChg chg="mod">
          <ac:chgData name="Nur Ali Dilek" userId="77a452819edd66b8" providerId="LiveId" clId="{7F2B9C9B-0D62-48EA-B738-E07058D756EA}" dt="2024-06-02T18:18:47.108" v="637" actId="1076"/>
          <ac:spMkLst>
            <pc:docMk/>
            <pc:sldMk cId="3859087845" sldId="260"/>
            <ac:spMk id="12" creationId="{6A570140-C491-2A60-EDE9-D4D4B9663375}"/>
          </ac:spMkLst>
        </pc:spChg>
        <pc:spChg chg="mod">
          <ac:chgData name="Nur Ali Dilek" userId="77a452819edd66b8" providerId="LiveId" clId="{7F2B9C9B-0D62-48EA-B738-E07058D756EA}" dt="2024-06-02T18:18:55.225" v="638" actId="1076"/>
          <ac:spMkLst>
            <pc:docMk/>
            <pc:sldMk cId="3859087845" sldId="260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2T18:18:40.385" v="636" actId="1076"/>
          <ac:picMkLst>
            <pc:docMk/>
            <pc:sldMk cId="3859087845" sldId="260"/>
            <ac:picMk id="3" creationId="{46B244C6-5C1A-5182-4757-5F22B98628CA}"/>
          </ac:picMkLst>
        </pc:picChg>
        <pc:picChg chg="add mod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5" creationId="{34E3555E-BF7F-CCFE-49CA-8A903FD3D655}"/>
          </ac:picMkLst>
        </pc:picChg>
        <pc:picChg chg="del">
          <ac:chgData name="Nur Ali Dilek" userId="77a452819edd66b8" providerId="LiveId" clId="{7F2B9C9B-0D62-48EA-B738-E07058D756EA}" dt="2024-06-02T18:17:44.379" v="619" actId="478"/>
          <ac:picMkLst>
            <pc:docMk/>
            <pc:sldMk cId="3859087845" sldId="260"/>
            <ac:picMk id="6" creationId="{B6F8E7DF-66FF-B108-3735-54582BD4C486}"/>
          </ac:picMkLst>
        </pc:picChg>
        <pc:picChg chg="add mod modCrop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7" creationId="{32D28D70-9B2A-D669-7F2D-7409B5E2A85B}"/>
          </ac:picMkLst>
        </pc:picChg>
        <pc:picChg chg="del">
          <ac:chgData name="Nur Ali Dilek" userId="77a452819edd66b8" providerId="LiveId" clId="{7F2B9C9B-0D62-48EA-B738-E07058D756EA}" dt="2024-06-02T18:18:27.874" v="633" actId="478"/>
          <ac:picMkLst>
            <pc:docMk/>
            <pc:sldMk cId="3859087845" sldId="260"/>
            <ac:picMk id="11" creationId="{7AA2DAA6-0FAD-9B16-5F68-095669C18674}"/>
          </ac:picMkLst>
        </pc:picChg>
        <pc:picChg chg="del">
          <ac:chgData name="Nur Ali Dilek" userId="77a452819edd66b8" providerId="LiveId" clId="{7F2B9C9B-0D62-48EA-B738-E07058D756EA}" dt="2024-06-02T18:18:22.670" v="630" actId="478"/>
          <ac:picMkLst>
            <pc:docMk/>
            <pc:sldMk cId="3859087845" sldId="260"/>
            <ac:picMk id="1026" creationId="{A803377D-FDD7-007D-17E0-C093F5809FC0}"/>
          </ac:picMkLst>
        </pc:picChg>
      </pc:sldChg>
    </pc:docChg>
  </pc:docChgLst>
  <pc:docChgLst>
    <pc:chgData name="Nur Ali Dilek" userId="77a452819edd66b8" providerId="LiveId" clId="{361478A0-83E6-4FF0-9AF0-22927C5619AE}"/>
    <pc:docChg chg="undo custSel addSld delSld modSld">
      <pc:chgData name="Nur Ali Dilek" userId="77a452819edd66b8" providerId="LiveId" clId="{361478A0-83E6-4FF0-9AF0-22927C5619AE}" dt="2024-05-12T20:03:03.637" v="832" actId="26606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addSp delSp modSp mod setBg">
        <pc:chgData name="Nur Ali Dilek" userId="77a452819edd66b8" providerId="LiveId" clId="{361478A0-83E6-4FF0-9AF0-22927C5619AE}" dt="2024-05-12T19:38:46.547" v="46" actId="27614"/>
        <pc:sldMkLst>
          <pc:docMk/>
          <pc:sldMk cId="1594231727" sldId="258"/>
        </pc:sldMkLst>
        <pc:spChg chg="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5" creationId="{29B2F37F-CC56-8619-6700-FD4C76466489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2" creationId="{2E442304-DDBD-4F7B-8017-36BCC863FB40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4" creationId="{5E107275-3853-46FD-A241-DE4355A42675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8" creationId="{56E9B3E6-E277-4D68-BA48-9CB43FFBD6E2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9" creationId="{D5B0017B-2ECA-49AF-B397-DC140825DF8D}"/>
          </ac:spMkLst>
        </pc:spChg>
        <pc:grpChg chg="add">
          <ac:chgData name="Nur Ali Dilek" userId="77a452819edd66b8" providerId="LiveId" clId="{361478A0-83E6-4FF0-9AF0-22927C5619AE}" dt="2024-05-12T19:38:42.321" v="45" actId="26606"/>
          <ac:grpSpMkLst>
            <pc:docMk/>
            <pc:sldMk cId="1594231727" sldId="258"/>
            <ac:grpSpMk id="20" creationId="{AE1C45F0-260A-458C-96ED-C1F6D2151219}"/>
          </ac:grpSpMkLst>
        </pc:grpChg>
        <pc:picChg chg="add mod">
          <ac:chgData name="Nur Ali Dilek" userId="77a452819edd66b8" providerId="LiveId" clId="{361478A0-83E6-4FF0-9AF0-22927C5619AE}" dt="2024-05-12T19:38:46.547" v="46" actId="27614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361478A0-83E6-4FF0-9AF0-22927C5619AE}" dt="2024-05-12T19:38:42.321" v="45" actId="26606"/>
          <ac:picMkLst>
            <pc:docMk/>
            <pc:sldMk cId="1594231727" sldId="258"/>
            <ac:picMk id="7" creationId="{CEF0E2F9-1560-BE25-BF24-D30C37783377}"/>
          </ac:picMkLst>
        </pc:picChg>
        <pc:cxnChg chg="add">
          <ac:chgData name="Nur Ali Dilek" userId="77a452819edd66b8" providerId="LiveId" clId="{361478A0-83E6-4FF0-9AF0-22927C5619AE}" dt="2024-05-12T19:38:42.321" v="45" actId="26606"/>
          <ac:cxnSpMkLst>
            <pc:docMk/>
            <pc:sldMk cId="1594231727" sldId="258"/>
            <ac:cxnSpMk id="21" creationId="{6CF1BAF6-AD41-4082-B212-8A1F9A2E8779}"/>
          </ac:cxnSpMkLst>
        </pc:cxnChg>
      </pc:sldChg>
      <pc:sldChg chg="addSp delSp modSp mod setBg">
        <pc:chgData name="Nur Ali Dilek" userId="77a452819edd66b8" providerId="LiveId" clId="{361478A0-83E6-4FF0-9AF0-22927C5619AE}" dt="2024-05-12T20:03:03.637" v="832" actId="26606"/>
        <pc:sldMkLst>
          <pc:docMk/>
          <pc:sldMk cId="1382011093" sldId="259"/>
        </pc:sldMkLst>
        <pc:spChg chg="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" creationId="{0366C810-8884-B2EF-6834-097584DA44A5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8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14" creationId="{E659831F-0D9A-4C63-9EBB-8435B85A440F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6" creationId="{CBC4F608-B4B8-48C3-9572-C0F061B1CD99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7" creationId="{8B9AA7C6-5E5A-498E-A6DF-A943376E09BC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21" creationId="{81E140AE-0ABF-47C8-BF32-7D2F0CF2BA44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3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5" creationId="{E659831F-0D9A-4C63-9EBB-8435B85A440F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7" creationId="{8B9AA7C6-5E5A-498E-A6DF-A943376E09BC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1" creationId="{81E140AE-0ABF-47C8-BF32-7D2F0CF2BA44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2" creationId="{CBC4F608-B4B8-48C3-9572-C0F061B1CD99}"/>
          </ac:spMkLst>
        </pc:spChg>
        <pc:grpChg chg="add del">
          <ac:chgData name="Nur Ali Dilek" userId="77a452819edd66b8" providerId="LiveId" clId="{361478A0-83E6-4FF0-9AF0-22927C5619AE}" dt="2024-05-12T20:02:58.705" v="827" actId="26606"/>
          <ac:grpSpMkLst>
            <pc:docMk/>
            <pc:sldMk cId="1382011093" sldId="259"/>
            <ac:grpSpMk id="10" creationId="{28FAF094-D087-493F-8DF9-A486C2D6BBAA}"/>
          </ac:grpSpMkLst>
        </pc:grpChg>
        <pc:grpChg chg="add del">
          <ac:chgData name="Nur Ali Dilek" userId="77a452819edd66b8" providerId="LiveId" clId="{361478A0-83E6-4FF0-9AF0-22927C5619AE}" dt="2024-05-12T20:03:01.201" v="829" actId="26606"/>
          <ac:grpSpMkLst>
            <pc:docMk/>
            <pc:sldMk cId="1382011093" sldId="259"/>
            <ac:grpSpMk id="18" creationId="{83EAB11A-76F7-48F4-9B4F-5BFDF4BF9670}"/>
          </ac:grpSpMkLst>
        </pc:grpChg>
        <pc:grpChg chg="add del">
          <ac:chgData name="Nur Ali Dilek" userId="77a452819edd66b8" providerId="LiveId" clId="{361478A0-83E6-4FF0-9AF0-22927C5619AE}" dt="2024-05-12T20:03:03.623" v="831" actId="26606"/>
          <ac:grpSpMkLst>
            <pc:docMk/>
            <pc:sldMk cId="1382011093" sldId="259"/>
            <ac:grpSpMk id="24" creationId="{28FAF094-D087-493F-8DF9-A486C2D6BBAA}"/>
          </ac:grpSpMkLst>
        </pc:grpChg>
        <pc:grpChg chg="add">
          <ac:chgData name="Nur Ali Dilek" userId="77a452819edd66b8" providerId="LiveId" clId="{361478A0-83E6-4FF0-9AF0-22927C5619AE}" dt="2024-05-12T20:03:03.637" v="832" actId="26606"/>
          <ac:grpSpMkLst>
            <pc:docMk/>
            <pc:sldMk cId="1382011093" sldId="259"/>
            <ac:grpSpMk id="28" creationId="{83EAB11A-76F7-48F4-9B4F-5BFDF4BF9670}"/>
          </ac:grpSpMkLst>
        </pc:grpChg>
      </pc:sldChg>
      <pc:sldChg chg="addSp delSp modSp add mod setBg delDesignElem">
        <pc:chgData name="Nur Ali Dilek" userId="77a452819edd66b8" providerId="LiveId" clId="{361478A0-83E6-4FF0-9AF0-22927C5619AE}" dt="2024-05-12T19:38:54.763" v="47" actId="26606"/>
        <pc:sldMkLst>
          <pc:docMk/>
          <pc:sldMk cId="1435746879" sldId="260"/>
        </pc:sldMkLst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2" creationId="{00000000-0000-0000-0000-000000000000}"/>
          </ac:spMkLst>
        </pc:spChg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3" creationId="{8494AB48-4C68-66B7-2E8A-F9A817237A9A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0" creationId="{F0AED851-54B9-4765-92D2-F0BE443BEC91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2" creationId="{B81933D1-5615-42C7-9C0B-4EB7105CCE2D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4" creationId="{19C9EAEA-39D0-4B0E-A0EB-51E7B26740B1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  <pc:grpChg chg="add">
          <ac:chgData name="Nur Ali Dilek" userId="77a452819edd66b8" providerId="LiveId" clId="{361478A0-83E6-4FF0-9AF0-22927C5619AE}" dt="2024-05-12T19:38:54.763" v="47" actId="26606"/>
          <ac:grpSpMkLst>
            <pc:docMk/>
            <pc:sldMk cId="1435746879" sldId="260"/>
            <ac:grpSpMk id="16" creationId="{032D8612-31EB-44CF-A1D0-14FD4C705424}"/>
          </ac:grpSpMkLst>
        </pc:grpChg>
        <pc:picChg chg="add mod">
          <ac:chgData name="Nur Ali Dilek" userId="77a452819edd66b8" providerId="LiveId" clId="{361478A0-83E6-4FF0-9AF0-22927C5619AE}" dt="2024-05-12T19:38:54.763" v="47" actId="26606"/>
          <ac:picMkLst>
            <pc:docMk/>
            <pc:sldMk cId="1435746879" sldId="260"/>
            <ac:picMk id="5" creationId="{36A19B7C-25B9-6B24-AC94-B193349389A6}"/>
          </ac:picMkLst>
        </pc:picChg>
        <pc:picChg chg="del">
          <ac:chgData name="Nur Ali Dilek" userId="77a452819edd66b8" providerId="LiveId" clId="{361478A0-83E6-4FF0-9AF0-22927C5619AE}" dt="2024-05-12T17:30:43.331" v="3" actId="478"/>
          <ac:picMkLst>
            <pc:docMk/>
            <pc:sldMk cId="1435746879" sldId="260"/>
            <ac:picMk id="1026" creationId="{C9DDF054-49DB-5315-F03F-3E3693FEBAA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tif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03.06.2024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03.06.2024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03.06.2024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03.06.2024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03.06.2024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1 – Dummy-KI“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Benchmarktests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29B2F37F-CC56-8619-6700-FD4C76466489}"/>
              </a:ext>
            </a:extLst>
          </p:cNvPr>
          <p:cNvSpPr txBox="1"/>
          <p:nvPr/>
        </p:nvSpPr>
        <p:spPr>
          <a:xfrm>
            <a:off x="365764" y="2800993"/>
            <a:ext cx="4260804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mit Benchmark Tests:</a:t>
            </a:r>
            <a:endParaRPr lang="de-DE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C35DB18-38A9-820B-F164-9F27800E21C7}"/>
              </a:ext>
            </a:extLst>
          </p:cNvPr>
          <p:cNvSpPr txBox="1"/>
          <p:nvPr/>
        </p:nvSpPr>
        <p:spPr>
          <a:xfrm>
            <a:off x="365764" y="3599759"/>
            <a:ext cx="4260804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Bewertungsfunktion:</a:t>
            </a:r>
            <a:endParaRPr lang="de-D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803377D-FDD7-007D-17E0-C093F5809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" t="50000" r="34487"/>
          <a:stretch/>
        </p:blipFill>
        <p:spPr bwMode="auto">
          <a:xfrm>
            <a:off x="195858" y="3187460"/>
            <a:ext cx="6406195" cy="261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AA2DAA6-0FAD-9B16-5F68-095669C186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5858" y="4037603"/>
            <a:ext cx="6398314" cy="252935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2373BE1D-B913-C385-9B71-59F6CC5E73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10873" y="2657904"/>
            <a:ext cx="4422471" cy="3683717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1CBDFE0D-C16A-32FD-C974-12D640D098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5859" y="4280634"/>
            <a:ext cx="3220835" cy="2190628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0E9D82FD-DEBB-3683-4B7F-D53FF498EA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25514" y="4326062"/>
            <a:ext cx="2479343" cy="211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Benchmarktests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7"/>
            <a:ext cx="4260804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Min-Max:</a:t>
            </a:r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FDF5D1CB-DFB4-C9D0-05EA-C6C1316245BA}"/>
              </a:ext>
            </a:extLst>
          </p:cNvPr>
          <p:cNvSpPr txBox="1"/>
          <p:nvPr/>
        </p:nvSpPr>
        <p:spPr>
          <a:xfrm>
            <a:off x="7527479" y="2593527"/>
            <a:ext cx="4260804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Alpha-Beta:</a:t>
            </a:r>
            <a:endParaRPr lang="de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B244C6-5C1A-5182-4757-5F22B9862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034466"/>
            <a:ext cx="4692234" cy="3400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34E3555E-BF7F-CCFE-49CA-8A903FD3D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7480" y="2878256"/>
            <a:ext cx="3430948" cy="3450009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32D28D70-9B2A-D669-7F2D-7409B5E2A8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27479" y="6339045"/>
            <a:ext cx="3430949" cy="955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087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Ausblick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nächste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Schritte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366C810-8884-B2EF-6834-097584DA44A5}"/>
              </a:ext>
            </a:extLst>
          </p:cNvPr>
          <p:cNvSpPr txBox="1"/>
          <p:nvPr/>
        </p:nvSpPr>
        <p:spPr>
          <a:xfrm>
            <a:off x="6291923" y="1239927"/>
            <a:ext cx="4971824" cy="4680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Aktuelle</a:t>
            </a:r>
            <a:r>
              <a:rPr lang="en-US" sz="1400" b="1" dirty="0"/>
              <a:t> Lage: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MinMax</a:t>
            </a:r>
            <a:r>
              <a:rPr lang="en-US" sz="1400" dirty="0"/>
              <a:t> &amp; Alpha Beta </a:t>
            </a:r>
            <a:r>
              <a:rPr lang="en-US" sz="1400" dirty="0" err="1"/>
              <a:t>implementiert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Erfolgreiche</a:t>
            </a:r>
            <a:r>
              <a:rPr lang="en-US" sz="1400" dirty="0"/>
              <a:t> </a:t>
            </a:r>
            <a:r>
              <a:rPr lang="en-US" sz="1400" dirty="0" err="1"/>
              <a:t>Benchmarktests</a:t>
            </a:r>
            <a:r>
              <a:rPr lang="en-US" sz="1400" dirty="0"/>
              <a:t> </a:t>
            </a:r>
            <a:r>
              <a:rPr lang="en-US" sz="1400" dirty="0" err="1"/>
              <a:t>mit</a:t>
            </a:r>
            <a:r>
              <a:rPr lang="en-US" sz="1400" dirty="0"/>
              <a:t> </a:t>
            </a:r>
            <a:r>
              <a:rPr lang="en-US" sz="1400" dirty="0" err="1"/>
              <a:t>effizienter</a:t>
            </a:r>
            <a:r>
              <a:rPr lang="en-US" sz="1400" dirty="0"/>
              <a:t> Zeit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Erweiterung</a:t>
            </a:r>
            <a:r>
              <a:rPr lang="en-US" sz="1400" dirty="0"/>
              <a:t> der </a:t>
            </a:r>
            <a:r>
              <a:rPr lang="en-US" sz="1400" dirty="0" err="1"/>
              <a:t>Unittests</a:t>
            </a: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Ausblick</a:t>
            </a:r>
            <a:r>
              <a:rPr lang="en-US" sz="1400" b="1" dirty="0"/>
              <a:t>: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MinMax</a:t>
            </a:r>
            <a:r>
              <a:rPr lang="en-US" sz="1400" dirty="0"/>
              <a:t> &amp; </a:t>
            </a:r>
            <a:r>
              <a:rPr lang="en-US" sz="1400" dirty="0" err="1"/>
              <a:t>AlphaBeta</a:t>
            </a:r>
            <a:r>
              <a:rPr lang="en-US" sz="1400" dirty="0"/>
              <a:t> </a:t>
            </a:r>
            <a:r>
              <a:rPr lang="en-US" sz="1400" dirty="0" err="1"/>
              <a:t>fixen</a:t>
            </a:r>
            <a:r>
              <a:rPr lang="en-US" sz="1400" dirty="0"/>
              <a:t> / </a:t>
            </a:r>
            <a:r>
              <a:rPr lang="en-US" sz="1400" dirty="0" err="1"/>
              <a:t>ausbauen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Eventuell</a:t>
            </a:r>
            <a:r>
              <a:rPr lang="en-US" sz="1400" dirty="0"/>
              <a:t> Refactoring </a:t>
            </a:r>
            <a:r>
              <a:rPr lang="en-US" sz="1400" dirty="0" err="1"/>
              <a:t>notwendig</a:t>
            </a:r>
            <a:endParaRPr lang="en-US" sz="1400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Durch</a:t>
            </a:r>
            <a:r>
              <a:rPr lang="en-US" sz="1400" dirty="0"/>
              <a:t> Bitboard ersatz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3: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Entweder</a:t>
            </a:r>
            <a:r>
              <a:rPr lang="en-US" sz="1400" b="1" dirty="0"/>
              <a:t>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Bitboard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/>
              <a:t>Oder: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Implementierung</a:t>
            </a:r>
            <a:r>
              <a:rPr lang="en-US" sz="1400" dirty="0"/>
              <a:t> der Principal Variation </a:t>
            </a:r>
            <a:r>
              <a:rPr lang="en-US" sz="1400" dirty="0" err="1"/>
              <a:t>Suche</a:t>
            </a:r>
            <a:endParaRPr lang="en-US" sz="1400" dirty="0"/>
          </a:p>
          <a:p>
            <a:pPr marL="1200150" lvl="2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NegaMax</a:t>
            </a:r>
            <a:r>
              <a:rPr lang="en-US" sz="1400" dirty="0"/>
              <a:t> </a:t>
            </a:r>
            <a:r>
              <a:rPr lang="en-US" sz="1400" dirty="0" err="1"/>
              <a:t>Suche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3 </a:t>
            </a:r>
            <a:r>
              <a:rPr lang="en-US" sz="1400" b="1" dirty="0" err="1"/>
              <a:t>Abgabe</a:t>
            </a:r>
            <a:r>
              <a:rPr lang="en-US" sz="1400" b="1" dirty="0"/>
              <a:t>: </a:t>
            </a:r>
            <a:r>
              <a:rPr lang="en-US" sz="1400" b="1" dirty="0" err="1"/>
              <a:t>voraussichtlich</a:t>
            </a:r>
            <a:r>
              <a:rPr lang="en-US" sz="1400" b="1"/>
              <a:t> 18.06.2024</a:t>
            </a:r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</Words>
  <Application>Microsoft Office PowerPoint</Application>
  <PresentationFormat>Breitbild</PresentationFormat>
  <Paragraphs>31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Office-Design</vt:lpstr>
      <vt:lpstr>PowerPoint-Präsentation</vt:lpstr>
      <vt:lpstr>Tabellarische Präsentation der Benchmarktests</vt:lpstr>
      <vt:lpstr>Tabellarische Präsentation der Benchmarktests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2024-06-03T20:57:10Z</dcterms:modified>
</cp:coreProperties>
</file>

<file path=docProps/thumbnail.jpeg>
</file>